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86" r:id="rId4"/>
    <p:sldId id="287" r:id="rId5"/>
    <p:sldId id="288" r:id="rId6"/>
    <p:sldId id="289" r:id="rId7"/>
    <p:sldId id="283" r:id="rId8"/>
    <p:sldId id="277" r:id="rId9"/>
    <p:sldId id="280" r:id="rId10"/>
    <p:sldId id="282" r:id="rId11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13"/>
    </p:embeddedFont>
    <p:embeddedFont>
      <p:font typeface="NanumSquare ExtraBold" panose="020B0600000101010101" pitchFamily="50" charset="-127"/>
      <p:bold r:id="rId14"/>
    </p:embeddedFon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4F81BD"/>
    <a:srgbClr val="B1C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41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2AD15-ACB6-4D2B-947B-6F123A266E4F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1FF1-EA96-4042-8E06-D939823C6C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3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61FF1-EA96-4042-8E06-D939823C6C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3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E61FF1-EA96-4042-8E06-D939823C6C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92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E61FF1-EA96-4042-8E06-D939823C6C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408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E61FF1-EA96-4042-8E06-D939823C6C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180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E61FF1-EA96-4042-8E06-D939823C6C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50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61FF1-EA96-4042-8E06-D939823C6C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7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3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8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0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5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1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9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2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2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1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D9F4-161A-417A-A2C8-A004F113261E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%EB%B9%B5%ED%98%95%EC%9D%98%EA%B0%9C%EB%B0%9C%EB%8F%84%EC%83%81%EA%B5%AD/vide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013737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추천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19672" y="1484784"/>
            <a:ext cx="45719" cy="5365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1" y="5096713"/>
            <a:ext cx="1786326" cy="178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1569E-7DF8-416E-9EE9-2C1C2B3D9EC4}"/>
              </a:ext>
            </a:extLst>
          </p:cNvPr>
          <p:cNvSpPr txBox="1"/>
          <p:nvPr/>
        </p:nvSpPr>
        <p:spPr>
          <a:xfrm>
            <a:off x="4179130" y="3738676"/>
            <a:ext cx="4229042" cy="110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20182660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노정하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20195121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박진철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래픽 11" descr="폴더 검색 단색으로 채워진">
            <a:extLst>
              <a:ext uri="{FF2B5EF4-FFF2-40B4-BE49-F238E27FC236}">
                <a16:creationId xmlns:a16="http://schemas.microsoft.com/office/drawing/2014/main" id="{26B5B684-7A2A-4506-A507-BDDDB2DD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92080" y="1379546"/>
            <a:ext cx="2365594" cy="23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35496" y="836711"/>
            <a:ext cx="734481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4FD3C-F473-6E42-90DC-32542257DEB7}"/>
              </a:ext>
            </a:extLst>
          </p:cNvPr>
          <p:cNvSpPr txBox="1"/>
          <p:nvPr/>
        </p:nvSpPr>
        <p:spPr>
          <a:xfrm>
            <a:off x="341473" y="186222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느낀점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 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박진철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F2692-61C5-49CA-871A-5DD2D697EEB1}"/>
              </a:ext>
            </a:extLst>
          </p:cNvPr>
          <p:cNvSpPr txBox="1"/>
          <p:nvPr/>
        </p:nvSpPr>
        <p:spPr>
          <a:xfrm>
            <a:off x="369875" y="1315314"/>
            <a:ext cx="5904717" cy="22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하면서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프로젝트를 진행하며 이론상 이해하던 부분을 직접 하게 되어 이해도가 높았음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분야를 공부하며 구글 등 검색 엔진의 힘을 빌릴 때가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많았어서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오픈소스의 가치가 높다고 느낌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A47F3-7F63-49D3-B714-5A0C7CB9F6E8}"/>
              </a:ext>
            </a:extLst>
          </p:cNvPr>
          <p:cNvSpPr txBox="1"/>
          <p:nvPr/>
        </p:nvSpPr>
        <p:spPr>
          <a:xfrm>
            <a:off x="467544" y="4149080"/>
            <a:ext cx="496855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및 언어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래픽 2" descr="방패 선택 표시 단색으로 채워진">
            <a:extLst>
              <a:ext uri="{FF2B5EF4-FFF2-40B4-BE49-F238E27FC236}">
                <a16:creationId xmlns:a16="http://schemas.microsoft.com/office/drawing/2014/main" id="{6682BDF8-E039-44D5-AFE5-753270F9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984" y="3503973"/>
            <a:ext cx="2853278" cy="28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README </a:t>
            </a:r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설명</a:t>
            </a:r>
            <a:endParaRPr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397A6-E895-4BA1-A0CB-7CB929AC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0" y="1051848"/>
            <a:ext cx="6682470" cy="4582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E67F0-57A2-4EA7-A4F2-553B3109E908}"/>
              </a:ext>
            </a:extLst>
          </p:cNvPr>
          <p:cNvSpPr txBox="1"/>
          <p:nvPr/>
        </p:nvSpPr>
        <p:spPr>
          <a:xfrm>
            <a:off x="719572" y="5915109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https://github.com/jh4511/-AI.git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7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OS SW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의 출처 및 라이선스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5FED5-2DE3-4633-9F33-19844E1E3F06}"/>
              </a:ext>
            </a:extLst>
          </p:cNvPr>
          <p:cNvSpPr txBox="1"/>
          <p:nvPr/>
        </p:nvSpPr>
        <p:spPr>
          <a:xfrm>
            <a:off x="467544" y="4252972"/>
            <a:ext cx="6984776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빵형의 개발도상국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https://www.youtube.com/c/%EB%B9%B5%ED%98%95%EC%9D%98%EA%B0%9C%EB%B0%9C%EB%8F%84%EC%83%81%EA%B5%AD/videos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986802"/>
            <a:ext cx="4824536" cy="312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소스 프로그램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5386"/>
            <a:ext cx="7461513" cy="568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9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소스 프로그램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35438"/>
            <a:ext cx="797320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7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커뮤니티 참여 및 활용 자료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5FED5-2DE3-4633-9F33-19844E1E3F06}"/>
              </a:ext>
            </a:extLst>
          </p:cNvPr>
          <p:cNvSpPr txBox="1"/>
          <p:nvPr/>
        </p:nvSpPr>
        <p:spPr>
          <a:xfrm>
            <a:off x="539552" y="5085184"/>
            <a:ext cx="75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https://www.kaggle.com/rounakbanik/the-movies-dataset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21388"/>
            <a:ext cx="7422789" cy="317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6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결과물</a:t>
            </a:r>
            <a:endParaRPr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KakaoTalk_20220119_224036543">
            <a:hlinkClick r:id="" action="ppaction://media"/>
            <a:extLst>
              <a:ext uri="{FF2B5EF4-FFF2-40B4-BE49-F238E27FC236}">
                <a16:creationId xmlns:a16="http://schemas.microsoft.com/office/drawing/2014/main" id="{C67520EF-CED4-4EA4-93FC-945105CDF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571" y="1119135"/>
            <a:ext cx="8678858" cy="53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6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48044" y="694587"/>
            <a:ext cx="3744416" cy="967729"/>
          </a:xfrm>
        </p:spPr>
        <p:txBody>
          <a:bodyPr>
            <a:normAutofit/>
          </a:bodyPr>
          <a:lstStyle/>
          <a:p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및 비중</a:t>
            </a:r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(%)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37174" y="1492775"/>
            <a:ext cx="45719" cy="5365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27" y="1677132"/>
            <a:ext cx="1309197" cy="1309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5215" y="2625336"/>
            <a:ext cx="3888432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박진철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(50%)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D3C52E-B33F-4125-915E-67457A36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27" y="3810925"/>
            <a:ext cx="1309197" cy="130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7F73E-8EB8-48A2-9767-6DCF6C65949E}"/>
              </a:ext>
            </a:extLst>
          </p:cNvPr>
          <p:cNvSpPr txBox="1"/>
          <p:nvPr/>
        </p:nvSpPr>
        <p:spPr>
          <a:xfrm>
            <a:off x="5275215" y="4941168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노정하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(50%)</a:t>
            </a:r>
          </a:p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PPT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B16AF77-FCE2-4C69-A7CE-18739C822033}"/>
              </a:ext>
            </a:extLst>
          </p:cNvPr>
          <p:cNvSpPr txBox="1">
            <a:spLocks/>
          </p:cNvSpPr>
          <p:nvPr/>
        </p:nvSpPr>
        <p:spPr>
          <a:xfrm>
            <a:off x="789253" y="1008910"/>
            <a:ext cx="3744416" cy="96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계획대비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달성도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(%)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3CE5B-CDF8-43F3-B53E-0DD3133D9693}"/>
              </a:ext>
            </a:extLst>
          </p:cNvPr>
          <p:cNvSpPr txBox="1"/>
          <p:nvPr/>
        </p:nvSpPr>
        <p:spPr>
          <a:xfrm>
            <a:off x="467544" y="2923435"/>
            <a:ext cx="4304479" cy="249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계획대비 달성도</a:t>
            </a:r>
            <a:r>
              <a:rPr lang="en-US" altLang="ko-KR" sz="23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75%</a:t>
            </a:r>
          </a:p>
          <a:p>
            <a:pPr algn="ctr">
              <a:lnSpc>
                <a:spcPct val="150000"/>
              </a:lnSpc>
            </a:pPr>
            <a:endParaRPr lang="en-US" altLang="ko-KR" sz="23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어플이나 웹사이트로 확인 할 수 있게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 계획이었으나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이용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까지만 구현하였음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5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/>
      <p:bldP spid="10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35496" y="836711"/>
            <a:ext cx="734481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4FD3C-F473-6E42-90DC-32542257DEB7}"/>
              </a:ext>
            </a:extLst>
          </p:cNvPr>
          <p:cNvSpPr txBox="1"/>
          <p:nvPr/>
        </p:nvSpPr>
        <p:spPr>
          <a:xfrm>
            <a:off x="341473" y="186222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느낀점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 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노정하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8FC2D-6081-4A2B-9636-E3B64AE54CE5}"/>
              </a:ext>
            </a:extLst>
          </p:cNvPr>
          <p:cNvSpPr txBox="1"/>
          <p:nvPr/>
        </p:nvSpPr>
        <p:spPr>
          <a:xfrm>
            <a:off x="341473" y="1190649"/>
            <a:ext cx="5904717" cy="268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하면서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트랙이라 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많이 접해보지 못함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17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AI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거부감 깨뜨림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추천알고리즘에서 통계적인 개념공부 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“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피어슨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상관계수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다양한 곳에 응용 가능할 수 있다고 생각함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오픈소스를 활용할 때의 주의점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습득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오픈소스로 다양한 프로젝트를 배워 볼 수 있다는 것을 느낌</a:t>
            </a: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6B9AC-CA3F-42FD-BD8C-50C269A24143}"/>
              </a:ext>
            </a:extLst>
          </p:cNvPr>
          <p:cNvSpPr txBox="1"/>
          <p:nvPr/>
        </p:nvSpPr>
        <p:spPr>
          <a:xfrm>
            <a:off x="467544" y="4123797"/>
            <a:ext cx="4968552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방학 때 파이썬 공부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오픈소스도 찾아봐서 공부하기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활용이나 다른 언어들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포트폴리오 정리하는 습관 들이기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래픽 15" descr="집 책상에서 작업 단색으로 채워진">
            <a:extLst>
              <a:ext uri="{FF2B5EF4-FFF2-40B4-BE49-F238E27FC236}">
                <a16:creationId xmlns:a16="http://schemas.microsoft.com/office/drawing/2014/main" id="{E552AE3D-B8E7-44F7-8044-DA42E182B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5522" y="4184988"/>
            <a:ext cx="1681336" cy="16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305</Words>
  <Application>Microsoft Office PowerPoint</Application>
  <PresentationFormat>화면 슬라이드 쇼(4:3)</PresentationFormat>
  <Paragraphs>58</Paragraphs>
  <Slides>10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 Bold</vt:lpstr>
      <vt:lpstr>맑은 고딕</vt:lpstr>
      <vt:lpstr>NanumSquare ExtraBold</vt:lpstr>
      <vt:lpstr>Wingdings</vt:lpstr>
      <vt:lpstr>Arial</vt:lpstr>
      <vt:lpstr>나눔스퀘어</vt:lpstr>
      <vt:lpstr>나눔스퀘어 ExtraBold</vt:lpstr>
      <vt:lpstr>Office 테마</vt:lpstr>
      <vt:lpstr>영화 추천 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역할 및 비중(%)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SmartHOME</dc:title>
  <dc:creator>user</dc:creator>
  <cp:lastModifiedBy>노정하</cp:lastModifiedBy>
  <cp:revision>72</cp:revision>
  <dcterms:created xsi:type="dcterms:W3CDTF">2021-05-31T09:21:42Z</dcterms:created>
  <dcterms:modified xsi:type="dcterms:W3CDTF">2022-01-19T14:33:31Z</dcterms:modified>
  <cp:contentStatus/>
</cp:coreProperties>
</file>